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
  </p:notesMasterIdLst>
  <p:sldIdLst>
    <p:sldId id="271" r:id="rId2"/>
    <p:sldId id="265" r:id="rId3"/>
    <p:sldId id="256" r:id="rId4"/>
    <p:sldId id="258" r:id="rId5"/>
    <p:sldId id="264" r:id="rId6"/>
    <p:sldId id="259" r:id="rId7"/>
    <p:sldId id="274" r:id="rId8"/>
    <p:sldId id="273" r:id="rId9"/>
    <p:sldId id="260" r:id="rId10"/>
    <p:sldId id="261" r:id="rId11"/>
    <p:sldId id="268" r:id="rId12"/>
    <p:sldId id="269" r:id="rId1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10" autoAdjust="0"/>
    <p:restoredTop sz="94660"/>
  </p:normalViewPr>
  <p:slideViewPr>
    <p:cSldViewPr>
      <p:cViewPr>
        <p:scale>
          <a:sx n="100" d="100"/>
          <a:sy n="100" d="100"/>
        </p:scale>
        <p:origin x="-192" y="-33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8D76BD88-F8EB-4CAE-8D7A-ECDF1E07F8D6}" type="datetimeFigureOut">
              <a:rPr lang="ru-RU"/>
              <a:pPr>
                <a:defRPr/>
              </a:pPr>
              <a:t>16.04.2017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2A3B3E9-06F1-40D8-A494-D71A49E4AD9E}"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Образ слайда 1"/>
          <p:cNvSpPr>
            <a:spLocks noGrp="1" noRot="1" noChangeAspect="1"/>
          </p:cNvSpPr>
          <p:nvPr>
            <p:ph type="sldImg"/>
          </p:nvPr>
        </p:nvSpPr>
        <p:spPr bwMode="auto">
          <a:noFill/>
          <a:ln>
            <a:solidFill>
              <a:srgbClr val="000000"/>
            </a:solidFill>
            <a:miter lim="800000"/>
            <a:headEnd/>
            <a:tailEnd/>
          </a:ln>
        </p:spPr>
      </p:sp>
      <p:sp>
        <p:nvSpPr>
          <p:cNvPr id="27650"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29699"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E35E683-D9EB-4760-99B0-0FCF57380924}" type="slidenum">
              <a:rPr lang="ru-RU">
                <a:cs typeface="Arial" charset="0"/>
              </a:rPr>
              <a:pPr fontAlgn="base">
                <a:spcBef>
                  <a:spcPct val="0"/>
                </a:spcBef>
                <a:spcAft>
                  <a:spcPct val="0"/>
                </a:spcAft>
                <a:defRPr/>
              </a:pPr>
              <a:t>12</a:t>
            </a:fld>
            <a:endParaRPr lang="ru-RU">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ounded Rectangle 15"/>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 name="Group 9"/>
          <p:cNvGrpSpPr>
            <a:grpSpLocks noChangeAspect="1"/>
          </p:cNvGrpSpPr>
          <p:nvPr/>
        </p:nvGrpSpPr>
        <p:grpSpPr bwMode="auto">
          <a:xfrm>
            <a:off x="211138" y="5354638"/>
            <a:ext cx="8723312" cy="1330325"/>
            <a:chOff x="-3905250" y="4294188"/>
            <a:chExt cx="13011150" cy="1892300"/>
          </a:xfrm>
        </p:grpSpPr>
        <p:sp>
          <p:nvSpPr>
            <p:cNvPr id="6" name="Freeform 14"/>
            <p:cNvSpPr>
              <a:spLocks/>
            </p:cNvSpPr>
            <p:nvPr/>
          </p:nvSpPr>
          <p:spPr bwMode="hidden">
            <a:xfrm>
              <a:off x="4810681" y="4499676"/>
              <a:ext cx="4295219" cy="1016152"/>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7" name="Freeform 18"/>
            <p:cNvSpPr>
              <a:spLocks/>
            </p:cNvSpPr>
            <p:nvPr/>
          </p:nvSpPr>
          <p:spPr bwMode="hidden">
            <a:xfrm>
              <a:off x="-308538" y="4319027"/>
              <a:ext cx="8280254" cy="1208092"/>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8" name="Freeform 22"/>
            <p:cNvSpPr>
              <a:spLocks/>
            </p:cNvSpPr>
            <p:nvPr/>
          </p:nvSpPr>
          <p:spPr bwMode="hidden">
            <a:xfrm>
              <a:off x="4014" y="4334834"/>
              <a:ext cx="8164231" cy="1101960"/>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9" name="Freeform 26"/>
            <p:cNvSpPr>
              <a:spLocks/>
            </p:cNvSpPr>
            <p:nvPr/>
          </p:nvSpPr>
          <p:spPr bwMode="hidden">
            <a:xfrm>
              <a:off x="4157164" y="4316769"/>
              <a:ext cx="4939265" cy="925827"/>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useBgFill="1">
          <p:nvSpPr>
            <p:cNvPr id="10"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1" name="Date Placeholder 3"/>
          <p:cNvSpPr>
            <a:spLocks noGrp="1"/>
          </p:cNvSpPr>
          <p:nvPr>
            <p:ph type="dt" sz="half" idx="10"/>
          </p:nvPr>
        </p:nvSpPr>
        <p:spPr/>
        <p:txBody>
          <a:bodyPr/>
          <a:lstStyle>
            <a:lvl1pPr>
              <a:defRPr/>
            </a:lvl1pPr>
          </a:lstStyle>
          <a:p>
            <a:pPr>
              <a:defRPr/>
            </a:pPr>
            <a:fld id="{DCCF08C9-5FF7-42B8-8FD7-69983815D607}" type="datetimeFigureOut">
              <a:rPr lang="ru-RU"/>
              <a:pPr>
                <a:defRPr/>
              </a:pPr>
              <a:t>16.04.2017</a:t>
            </a:fld>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C03FDD52-1760-4BFF-8EA7-6CD54A6B6E11}"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Title 6"/>
          <p:cNvSpPr>
            <a:spLocks noGrp="1"/>
          </p:cNvSpPr>
          <p:nvPr>
            <p:ph type="title"/>
          </p:nvPr>
        </p:nvSpPr>
        <p:spPr/>
        <p:txBody>
          <a:bodyPr/>
          <a:lstStyle/>
          <a:p>
            <a:r>
              <a:rPr lang="ru-RU" smtClean="0"/>
              <a:t>Образец заголовка</a:t>
            </a:r>
            <a:endParaRPr lang="en-US"/>
          </a:p>
        </p:txBody>
      </p:sp>
      <p:sp>
        <p:nvSpPr>
          <p:cNvPr id="4" name="Date Placeholder 3"/>
          <p:cNvSpPr>
            <a:spLocks noGrp="1"/>
          </p:cNvSpPr>
          <p:nvPr>
            <p:ph type="dt" sz="half" idx="10"/>
          </p:nvPr>
        </p:nvSpPr>
        <p:spPr/>
        <p:txBody>
          <a:bodyPr/>
          <a:lstStyle>
            <a:lvl1pPr>
              <a:defRPr/>
            </a:lvl1pPr>
          </a:lstStyle>
          <a:p>
            <a:pPr>
              <a:defRPr/>
            </a:pPr>
            <a:fld id="{BA18260E-17C9-4D66-A305-2FB2BD69CF9C}" type="datetimeFigureOut">
              <a:rPr lang="ru-RU"/>
              <a:pPr>
                <a:defRPr/>
              </a:pPr>
              <a:t>16.04.2017</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2E797191-28C3-42E9-B23E-C96BC70D91D4}"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Rounded Rectangle 13"/>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Freeform 14"/>
          <p:cNvSpPr>
            <a:spLocks/>
          </p:cNvSpPr>
          <p:nvPr/>
        </p:nvSpPr>
        <p:spPr bwMode="hidden">
          <a:xfrm>
            <a:off x="6046788" y="4203700"/>
            <a:ext cx="2876550" cy="714375"/>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6" name="Freeform 18"/>
          <p:cNvSpPr>
            <a:spLocks/>
          </p:cNvSpPr>
          <p:nvPr/>
        </p:nvSpPr>
        <p:spPr bwMode="hidden">
          <a:xfrm>
            <a:off x="2619375" y="4075113"/>
            <a:ext cx="5545138" cy="850900"/>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7" name="Freeform 22"/>
          <p:cNvSpPr>
            <a:spLocks/>
          </p:cNvSpPr>
          <p:nvPr/>
        </p:nvSpPr>
        <p:spPr bwMode="hidden">
          <a:xfrm>
            <a:off x="2828925" y="4087813"/>
            <a:ext cx="5467350" cy="774700"/>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8" name="Freeform 26"/>
          <p:cNvSpPr>
            <a:spLocks/>
          </p:cNvSpPr>
          <p:nvPr/>
        </p:nvSpPr>
        <p:spPr bwMode="hidden">
          <a:xfrm>
            <a:off x="5610225" y="4073525"/>
            <a:ext cx="3306763" cy="652463"/>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useBgFill="1">
        <p:nvSpPr>
          <p:cNvPr id="9" name="Freeform 10"/>
          <p:cNvSpPr>
            <a:spLocks/>
          </p:cNvSpPr>
          <p:nvPr/>
        </p:nvSpPr>
        <p:spPr bwMode="hidden">
          <a:xfrm>
            <a:off x="211138" y="4059238"/>
            <a:ext cx="8723312" cy="1328737"/>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0" name="Date Placeholder 3"/>
          <p:cNvSpPr>
            <a:spLocks noGrp="1"/>
          </p:cNvSpPr>
          <p:nvPr>
            <p:ph type="dt" sz="half" idx="10"/>
          </p:nvPr>
        </p:nvSpPr>
        <p:spPr/>
        <p:txBody>
          <a:bodyPr/>
          <a:lstStyle>
            <a:lvl1pPr>
              <a:defRPr/>
            </a:lvl1pPr>
          </a:lstStyle>
          <a:p>
            <a:pPr>
              <a:defRPr/>
            </a:pPr>
            <a:fld id="{6E93610B-41E9-40FB-90A0-3F98E33B9A68}" type="datetimeFigureOut">
              <a:rPr lang="ru-RU"/>
              <a:pPr>
                <a:defRPr/>
              </a:pPr>
              <a:t>16.04.2017</a:t>
            </a:fld>
            <a:endParaRPr lang="ru-RU"/>
          </a:p>
        </p:txBody>
      </p:sp>
      <p:sp>
        <p:nvSpPr>
          <p:cNvPr id="11" name="Footer Placeholder 4"/>
          <p:cNvSpPr>
            <a:spLocks noGrp="1"/>
          </p:cNvSpPr>
          <p:nvPr>
            <p:ph type="ftr" sz="quarter" idx="11"/>
          </p:nvPr>
        </p:nvSpPr>
        <p:spPr/>
        <p:txBody>
          <a:bodyPr/>
          <a:lstStyle>
            <a:lvl1pPr>
              <a:defRPr/>
            </a:lvl1pPr>
          </a:lstStyle>
          <a:p>
            <a:pPr>
              <a:defRPr/>
            </a:pPr>
            <a:endParaRPr lang="ru-RU"/>
          </a:p>
        </p:txBody>
      </p:sp>
      <p:sp>
        <p:nvSpPr>
          <p:cNvPr id="12" name="Slide Number Placeholder 5"/>
          <p:cNvSpPr>
            <a:spLocks noGrp="1"/>
          </p:cNvSpPr>
          <p:nvPr>
            <p:ph type="sldNum" sz="quarter" idx="12"/>
          </p:nvPr>
        </p:nvSpPr>
        <p:spPr/>
        <p:txBody>
          <a:bodyPr/>
          <a:lstStyle>
            <a:lvl1pPr>
              <a:defRPr/>
            </a:lvl1pPr>
          </a:lstStyle>
          <a:p>
            <a:pPr>
              <a:defRPr/>
            </a:pPr>
            <a:fld id="{1A0BD99B-2445-40ED-8E59-0DF58EF7C8E8}"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fld id="{920FA831-A392-4FD0-BBED-921E79A7C487}" type="datetimeFigureOut">
              <a:rPr lang="ru-RU"/>
              <a:pPr>
                <a:defRPr/>
              </a:pPr>
              <a:t>16.04.2017</a:t>
            </a:fld>
            <a:endParaRPr lang="ru-RU"/>
          </a:p>
        </p:txBody>
      </p:sp>
      <p:sp>
        <p:nvSpPr>
          <p:cNvPr id="6" name="Footer Placeholder 4"/>
          <p:cNvSpPr>
            <a:spLocks noGrp="1"/>
          </p:cNvSpPr>
          <p:nvPr>
            <p:ph type="ftr" sz="quarter" idx="16"/>
          </p:nvPr>
        </p:nvSpPr>
        <p:spPr/>
        <p:txBody>
          <a:bodyPr/>
          <a:lstStyle>
            <a:lvl1pPr>
              <a:defRPr/>
            </a:lvl1pPr>
          </a:lstStyle>
          <a:p>
            <a:pPr>
              <a:defRPr/>
            </a:pPr>
            <a:endParaRPr lang="ru-RU"/>
          </a:p>
        </p:txBody>
      </p:sp>
      <p:sp>
        <p:nvSpPr>
          <p:cNvPr id="7" name="Slide Number Placeholder 5"/>
          <p:cNvSpPr>
            <a:spLocks noGrp="1"/>
          </p:cNvSpPr>
          <p:nvPr>
            <p:ph type="sldNum" sz="quarter" idx="17"/>
          </p:nvPr>
        </p:nvSpPr>
        <p:spPr/>
        <p:txBody>
          <a:bodyPr/>
          <a:lstStyle>
            <a:lvl1pPr>
              <a:defRPr/>
            </a:lvl1pPr>
          </a:lstStyle>
          <a:p>
            <a:pPr>
              <a:defRPr/>
            </a:pPr>
            <a:fld id="{D63459F7-BECD-4071-B667-BE92EB5F4FF8}"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fld id="{657A4A07-65B1-43F6-AAC0-50A9795107C1}" type="datetimeFigureOut">
              <a:rPr lang="ru-RU"/>
              <a:pPr>
                <a:defRPr/>
              </a:pPr>
              <a:t>16.04.2017</a:t>
            </a:fld>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89E1068E-8E17-48C0-B518-53BD7D9A989E}"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3"/>
          <p:cNvSpPr>
            <a:spLocks noGrp="1"/>
          </p:cNvSpPr>
          <p:nvPr>
            <p:ph type="dt" sz="half" idx="10"/>
          </p:nvPr>
        </p:nvSpPr>
        <p:spPr/>
        <p:txBody>
          <a:bodyPr/>
          <a:lstStyle>
            <a:lvl1pPr>
              <a:defRPr/>
            </a:lvl1pPr>
          </a:lstStyle>
          <a:p>
            <a:pPr>
              <a:defRPr/>
            </a:pPr>
            <a:fld id="{78EAEC0D-086C-4AC6-927C-6F3C0A9C00C6}" type="datetimeFigureOut">
              <a:rPr lang="ru-RU"/>
              <a:pPr>
                <a:defRPr/>
              </a:pPr>
              <a:t>16.04.2017</a:t>
            </a:fld>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16C2D941-79D1-4421-9FD5-1903CB9FA35D}"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Rounded Rectangle 11"/>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 name="Group 5"/>
          <p:cNvGrpSpPr>
            <a:grpSpLocks noChangeAspect="1"/>
          </p:cNvGrpSpPr>
          <p:nvPr/>
        </p:nvGrpSpPr>
        <p:grpSpPr bwMode="auto">
          <a:xfrm>
            <a:off x="211138" y="714375"/>
            <a:ext cx="8723312" cy="1330325"/>
            <a:chOff x="-3905251" y="4294188"/>
            <a:chExt cx="13027839" cy="1892300"/>
          </a:xfrm>
        </p:grpSpPr>
        <p:sp>
          <p:nvSpPr>
            <p:cNvPr id="4" name="Freeform 14"/>
            <p:cNvSpPr>
              <a:spLocks/>
            </p:cNvSpPr>
            <p:nvPr/>
          </p:nvSpPr>
          <p:spPr bwMode="hidden">
            <a:xfrm>
              <a:off x="4810006" y="4499677"/>
              <a:ext cx="4295986" cy="1016152"/>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5" name="Freeform 18"/>
            <p:cNvSpPr>
              <a:spLocks/>
            </p:cNvSpPr>
            <p:nvPr/>
          </p:nvSpPr>
          <p:spPr bwMode="hidden">
            <a:xfrm>
              <a:off x="-308667" y="4319028"/>
              <a:ext cx="8279020" cy="1208091"/>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6" name="Freeform 22"/>
            <p:cNvSpPr>
              <a:spLocks/>
            </p:cNvSpPr>
            <p:nvPr/>
          </p:nvSpPr>
          <p:spPr bwMode="hidden">
            <a:xfrm>
              <a:off x="4286" y="4334834"/>
              <a:ext cx="8165219" cy="1101960"/>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7" name="Freeform 26"/>
            <p:cNvSpPr>
              <a:spLocks/>
            </p:cNvSpPr>
            <p:nvPr/>
          </p:nvSpPr>
          <p:spPr bwMode="hidden">
            <a:xfrm>
              <a:off x="4155651" y="4316769"/>
              <a:ext cx="4940859" cy="925827"/>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useBgFill="1">
          <p:nvSpPr>
            <p:cNvPr id="8"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9" name="Date Placeholder 1"/>
          <p:cNvSpPr>
            <a:spLocks noGrp="1"/>
          </p:cNvSpPr>
          <p:nvPr>
            <p:ph type="dt" sz="half" idx="10"/>
          </p:nvPr>
        </p:nvSpPr>
        <p:spPr/>
        <p:txBody>
          <a:bodyPr/>
          <a:lstStyle>
            <a:lvl1pPr>
              <a:defRPr/>
            </a:lvl1pPr>
          </a:lstStyle>
          <a:p>
            <a:pPr>
              <a:defRPr/>
            </a:pPr>
            <a:fld id="{A1EA23B7-89FE-44A2-83AF-8EB3ABB0862E}" type="datetimeFigureOut">
              <a:rPr lang="ru-RU"/>
              <a:pPr>
                <a:defRPr/>
              </a:pPr>
              <a:t>16.04.2017</a:t>
            </a:fld>
            <a:endParaRPr lang="ru-RU"/>
          </a:p>
        </p:txBody>
      </p:sp>
      <p:sp>
        <p:nvSpPr>
          <p:cNvPr id="10" name="Footer Placeholder 2"/>
          <p:cNvSpPr>
            <a:spLocks noGrp="1"/>
          </p:cNvSpPr>
          <p:nvPr>
            <p:ph type="ftr" sz="quarter" idx="11"/>
          </p:nvPr>
        </p:nvSpPr>
        <p:spPr/>
        <p:txBody>
          <a:bodyPr/>
          <a:lstStyle>
            <a:lvl1pPr>
              <a:defRPr/>
            </a:lvl1pPr>
          </a:lstStyle>
          <a:p>
            <a:pPr>
              <a:defRPr/>
            </a:pPr>
            <a:endParaRPr lang="ru-RU"/>
          </a:p>
        </p:txBody>
      </p:sp>
      <p:sp>
        <p:nvSpPr>
          <p:cNvPr id="11" name="Slide Number Placeholder 3"/>
          <p:cNvSpPr>
            <a:spLocks noGrp="1"/>
          </p:cNvSpPr>
          <p:nvPr>
            <p:ph type="sldNum" sz="quarter" idx="12"/>
          </p:nvPr>
        </p:nvSpPr>
        <p:spPr/>
        <p:txBody>
          <a:bodyPr/>
          <a:lstStyle>
            <a:lvl1pPr>
              <a:defRPr/>
            </a:lvl1pPr>
          </a:lstStyle>
          <a:p>
            <a:pPr>
              <a:defRPr/>
            </a:pPr>
            <a:fld id="{B364A69E-443C-4833-B84D-1941F220D2DD}"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 name="Group 23"/>
          <p:cNvGrpSpPr>
            <a:grpSpLocks noChangeAspect="1"/>
          </p:cNvGrpSpPr>
          <p:nvPr/>
        </p:nvGrpSpPr>
        <p:grpSpPr bwMode="auto">
          <a:xfrm>
            <a:off x="211138" y="714375"/>
            <a:ext cx="8723312" cy="1331913"/>
            <a:chOff x="-3905250" y="4294188"/>
            <a:chExt cx="13011150" cy="1892300"/>
          </a:xfrm>
        </p:grpSpPr>
        <p:sp>
          <p:nvSpPr>
            <p:cNvPr id="7" name="Freeform 14"/>
            <p:cNvSpPr>
              <a:spLocks/>
            </p:cNvSpPr>
            <p:nvPr/>
          </p:nvSpPr>
          <p:spPr bwMode="hidden">
            <a:xfrm>
              <a:off x="4810681" y="4501687"/>
              <a:ext cx="4295219" cy="101494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8" name="Freeform 18"/>
            <p:cNvSpPr>
              <a:spLocks/>
            </p:cNvSpPr>
            <p:nvPr/>
          </p:nvSpPr>
          <p:spPr bwMode="hidden">
            <a:xfrm>
              <a:off x="-308538" y="4318998"/>
              <a:ext cx="8280254" cy="1208906"/>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9" name="Freeform 22"/>
            <p:cNvSpPr>
              <a:spLocks/>
            </p:cNvSpPr>
            <p:nvPr/>
          </p:nvSpPr>
          <p:spPr bwMode="hidden">
            <a:xfrm>
              <a:off x="4014" y="4334786"/>
              <a:ext cx="8164231" cy="110290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10" name="Freeform 26"/>
            <p:cNvSpPr>
              <a:spLocks/>
            </p:cNvSpPr>
            <p:nvPr/>
          </p:nvSpPr>
          <p:spPr bwMode="hidden">
            <a:xfrm>
              <a:off x="4157164" y="4316742"/>
              <a:ext cx="4939265" cy="92697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useBgFill="1">
          <p:nvSpPr>
            <p:cNvPr id="11"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Date Placeholder 4"/>
          <p:cNvSpPr>
            <a:spLocks noGrp="1"/>
          </p:cNvSpPr>
          <p:nvPr>
            <p:ph type="dt" sz="half" idx="10"/>
          </p:nvPr>
        </p:nvSpPr>
        <p:spPr/>
        <p:txBody>
          <a:bodyPr/>
          <a:lstStyle>
            <a:lvl1pPr>
              <a:defRPr/>
            </a:lvl1pPr>
          </a:lstStyle>
          <a:p>
            <a:pPr>
              <a:defRPr/>
            </a:pPr>
            <a:fld id="{9E107EB6-DAE7-4A70-876E-C395F2961FE4}" type="datetimeFigureOut">
              <a:rPr lang="ru-RU"/>
              <a:pPr>
                <a:defRPr/>
              </a:pPr>
              <a:t>16.04.2017</a:t>
            </a:fld>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A1F3FA68-A24A-437C-858B-9B1852E48012}"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 name="Group 8"/>
          <p:cNvGrpSpPr>
            <a:grpSpLocks noChangeAspect="1"/>
          </p:cNvGrpSpPr>
          <p:nvPr/>
        </p:nvGrpSpPr>
        <p:grpSpPr bwMode="auto">
          <a:xfrm>
            <a:off x="211138" y="5354638"/>
            <a:ext cx="8723312" cy="1330325"/>
            <a:chOff x="-3905250" y="4294188"/>
            <a:chExt cx="13011150" cy="1892300"/>
          </a:xfrm>
        </p:grpSpPr>
        <p:sp>
          <p:nvSpPr>
            <p:cNvPr id="7" name="Freeform 14"/>
            <p:cNvSpPr>
              <a:spLocks/>
            </p:cNvSpPr>
            <p:nvPr/>
          </p:nvSpPr>
          <p:spPr bwMode="hidden">
            <a:xfrm>
              <a:off x="4810681" y="4499676"/>
              <a:ext cx="4295219" cy="1016152"/>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8" name="Freeform 18"/>
            <p:cNvSpPr>
              <a:spLocks/>
            </p:cNvSpPr>
            <p:nvPr/>
          </p:nvSpPr>
          <p:spPr bwMode="hidden">
            <a:xfrm>
              <a:off x="-308538" y="4319027"/>
              <a:ext cx="8280254" cy="1208092"/>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9" name="Freeform 22"/>
            <p:cNvSpPr>
              <a:spLocks/>
            </p:cNvSpPr>
            <p:nvPr/>
          </p:nvSpPr>
          <p:spPr bwMode="hidden">
            <a:xfrm>
              <a:off x="4014" y="4334834"/>
              <a:ext cx="8164231" cy="1101960"/>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10" name="Freeform 26"/>
            <p:cNvSpPr>
              <a:spLocks/>
            </p:cNvSpPr>
            <p:nvPr/>
          </p:nvSpPr>
          <p:spPr bwMode="hidden">
            <a:xfrm>
              <a:off x="4157164" y="4316769"/>
              <a:ext cx="4939265" cy="925827"/>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useBgFill="1">
          <p:nvSpPr>
            <p:cNvPr id="11"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12" name="Date Placeholder 4"/>
          <p:cNvSpPr>
            <a:spLocks noGrp="1"/>
          </p:cNvSpPr>
          <p:nvPr>
            <p:ph type="dt" sz="half" idx="10"/>
          </p:nvPr>
        </p:nvSpPr>
        <p:spPr/>
        <p:txBody>
          <a:bodyPr/>
          <a:lstStyle>
            <a:lvl1pPr>
              <a:defRPr/>
            </a:lvl1pPr>
          </a:lstStyle>
          <a:p>
            <a:pPr>
              <a:defRPr/>
            </a:pPr>
            <a:fld id="{1F7817EB-E312-432C-8091-6B1E3A506CCA}" type="datetimeFigureOut">
              <a:rPr lang="ru-RU"/>
              <a:pPr>
                <a:defRPr/>
              </a:pPr>
              <a:t>16.04.2017</a:t>
            </a:fld>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D39C2637-E6D6-49D0-A0CA-1369970BED8C}"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23FBD2C9-C3AF-4352-B4C0-9C61A5F977E8}" type="datetimeFigureOut">
              <a:rPr lang="ru-RU"/>
              <a:pPr>
                <a:defRPr/>
              </a:pPr>
              <a:t>16.04.2017</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854F6BCC-22C3-4BAD-BE96-C7D6E6A131CE}"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4" name="Rounded Rectangle 20"/>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 name="Group 14"/>
          <p:cNvGrpSpPr>
            <a:grpSpLocks noChangeAspect="1"/>
          </p:cNvGrpSpPr>
          <p:nvPr/>
        </p:nvGrpSpPr>
        <p:grpSpPr bwMode="auto">
          <a:xfrm>
            <a:off x="211138" y="714375"/>
            <a:ext cx="8723312" cy="1331913"/>
            <a:chOff x="-3905250" y="4294188"/>
            <a:chExt cx="13011150" cy="1892300"/>
          </a:xfrm>
        </p:grpSpPr>
        <p:sp>
          <p:nvSpPr>
            <p:cNvPr id="6" name="Freeform 14"/>
            <p:cNvSpPr>
              <a:spLocks/>
            </p:cNvSpPr>
            <p:nvPr/>
          </p:nvSpPr>
          <p:spPr bwMode="hidden">
            <a:xfrm>
              <a:off x="4810681" y="4501687"/>
              <a:ext cx="4295219" cy="101494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7" name="Freeform 18"/>
            <p:cNvSpPr>
              <a:spLocks/>
            </p:cNvSpPr>
            <p:nvPr/>
          </p:nvSpPr>
          <p:spPr bwMode="hidden">
            <a:xfrm>
              <a:off x="-308538" y="4318998"/>
              <a:ext cx="8280254" cy="1208906"/>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8" name="Freeform 22"/>
            <p:cNvSpPr>
              <a:spLocks/>
            </p:cNvSpPr>
            <p:nvPr/>
          </p:nvSpPr>
          <p:spPr bwMode="hidden">
            <a:xfrm>
              <a:off x="4014" y="4334786"/>
              <a:ext cx="8164231" cy="110290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9" name="Freeform 26"/>
            <p:cNvSpPr>
              <a:spLocks/>
            </p:cNvSpPr>
            <p:nvPr/>
          </p:nvSpPr>
          <p:spPr bwMode="hidden">
            <a:xfrm>
              <a:off x="4157164" y="4316742"/>
              <a:ext cx="4939265" cy="92697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useBgFill="1">
          <p:nvSpPr>
            <p:cNvPr id="1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Date Placeholder 3"/>
          <p:cNvSpPr>
            <a:spLocks noGrp="1"/>
          </p:cNvSpPr>
          <p:nvPr>
            <p:ph type="dt" sz="half" idx="10"/>
          </p:nvPr>
        </p:nvSpPr>
        <p:spPr/>
        <p:txBody>
          <a:bodyPr/>
          <a:lstStyle>
            <a:lvl1pPr>
              <a:defRPr/>
            </a:lvl1pPr>
          </a:lstStyle>
          <a:p>
            <a:pPr>
              <a:defRPr/>
            </a:pPr>
            <a:fld id="{F34F70B4-FF9C-40EC-B88B-0C1DF762C5E3}" type="datetimeFigureOut">
              <a:rPr lang="ru-RU"/>
              <a:pPr>
                <a:defRPr/>
              </a:pPr>
              <a:t>16.04.2017</a:t>
            </a:fld>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0013A9A8-30CD-41CD-8DBE-94A4EDCA9586}"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B49B1A5-102D-4E7F-BC79-437E2518C14A}" type="datetimeFigureOut">
              <a:rPr lang="ru-RU"/>
              <a:pPr>
                <a:defRPr/>
              </a:pPr>
              <a:t>16.04.2017</a:t>
            </a:fld>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pPr>
              <a:defRPr/>
            </a:pPr>
            <a:fld id="{DD09D68F-E21D-491C-9A90-37477687B71C}"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027" name="Group 15"/>
          <p:cNvGrpSpPr>
            <a:grpSpLocks noChangeAspect="1"/>
          </p:cNvGrpSpPr>
          <p:nvPr/>
        </p:nvGrpSpPr>
        <p:grpSpPr bwMode="auto">
          <a:xfrm>
            <a:off x="211138" y="1679575"/>
            <a:ext cx="8723312" cy="1330325"/>
            <a:chOff x="-3905251" y="4294188"/>
            <a:chExt cx="13027839" cy="1892300"/>
          </a:xfrm>
        </p:grpSpPr>
        <p:sp>
          <p:nvSpPr>
            <p:cNvPr id="17" name="Freeform 14"/>
            <p:cNvSpPr>
              <a:spLocks/>
            </p:cNvSpPr>
            <p:nvPr/>
          </p:nvSpPr>
          <p:spPr bwMode="hidden">
            <a:xfrm>
              <a:off x="4810006" y="4499677"/>
              <a:ext cx="4295986" cy="1016152"/>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18" name="Freeform 18"/>
            <p:cNvSpPr>
              <a:spLocks/>
            </p:cNvSpPr>
            <p:nvPr/>
          </p:nvSpPr>
          <p:spPr bwMode="hidden">
            <a:xfrm>
              <a:off x="-308667" y="4319028"/>
              <a:ext cx="8279020" cy="1208091"/>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19" name="Freeform 22"/>
            <p:cNvSpPr>
              <a:spLocks/>
            </p:cNvSpPr>
            <p:nvPr/>
          </p:nvSpPr>
          <p:spPr bwMode="hidden">
            <a:xfrm>
              <a:off x="4286" y="4334834"/>
              <a:ext cx="8165219" cy="1101960"/>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20" name="Freeform 26"/>
            <p:cNvSpPr>
              <a:spLocks/>
            </p:cNvSpPr>
            <p:nvPr/>
          </p:nvSpPr>
          <p:spPr bwMode="hidden">
            <a:xfrm>
              <a:off x="4155651" y="4316769"/>
              <a:ext cx="4940859" cy="925827"/>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a:latin typeface="+mn-lt"/>
                <a:cs typeface="+mn-cs"/>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1028" name="Title Placeholder 1"/>
          <p:cNvSpPr>
            <a:spLocks noGrp="1"/>
          </p:cNvSpPr>
          <p:nvPr>
            <p:ph type="title"/>
          </p:nvPr>
        </p:nvSpPr>
        <p:spPr bwMode="auto">
          <a:xfrm>
            <a:off x="457200" y="338138"/>
            <a:ext cx="8229600" cy="12525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4" name="Date Placeholder 3"/>
          <p:cNvSpPr>
            <a:spLocks noGrp="1"/>
          </p:cNvSpPr>
          <p:nvPr>
            <p:ph type="dt" sz="half" idx="2"/>
          </p:nvPr>
        </p:nvSpPr>
        <p:spPr>
          <a:xfrm>
            <a:off x="5164138" y="6249988"/>
            <a:ext cx="3786187" cy="365125"/>
          </a:xfrm>
          <a:prstGeom prst="rect">
            <a:avLst/>
          </a:prstGeom>
        </p:spPr>
        <p:txBody>
          <a:bodyPr vert="horz" lIns="91440" tIns="45720" rIns="91440" bIns="45720" rtlCol="0" anchor="ctr"/>
          <a:lstStyle>
            <a:lvl1pPr algn="r" fontAlgn="auto">
              <a:spcBef>
                <a:spcPts val="0"/>
              </a:spcBef>
              <a:spcAft>
                <a:spcPts val="0"/>
              </a:spcAft>
              <a:defRPr sz="1000">
                <a:solidFill>
                  <a:schemeClr val="tx2"/>
                </a:solidFill>
                <a:latin typeface="+mn-lt"/>
                <a:cs typeface="+mn-cs"/>
              </a:defRPr>
            </a:lvl1pPr>
          </a:lstStyle>
          <a:p>
            <a:pPr>
              <a:defRPr/>
            </a:pPr>
            <a:fld id="{482CF9BE-A727-4A01-8F94-8B5F75F3629A}" type="datetimeFigureOut">
              <a:rPr lang="ru-RU"/>
              <a:pPr>
                <a:defRPr/>
              </a:pPr>
              <a:t>16.04.2017</a:t>
            </a:fld>
            <a:endParaRPr lang="ru-RU"/>
          </a:p>
        </p:txBody>
      </p:sp>
      <p:sp>
        <p:nvSpPr>
          <p:cNvPr id="5"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lvl1pPr algn="l" fontAlgn="auto">
              <a:spcBef>
                <a:spcPts val="0"/>
              </a:spcBef>
              <a:spcAft>
                <a:spcPts val="0"/>
              </a:spcAft>
              <a:defRPr sz="1000">
                <a:solidFill>
                  <a:schemeClr val="tx2"/>
                </a:solidFill>
                <a:latin typeface="+mn-lt"/>
                <a:cs typeface="+mn-cs"/>
              </a:defRPr>
            </a:lvl1pPr>
          </a:lstStyle>
          <a:p>
            <a:pPr>
              <a:defRPr/>
            </a:pPr>
            <a:endParaRPr lang="ru-RU"/>
          </a:p>
        </p:txBody>
      </p:sp>
      <p:sp>
        <p:nvSpPr>
          <p:cNvPr id="6"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lstStyle>
            <a:lvl1pPr algn="ctr" fontAlgn="auto">
              <a:spcBef>
                <a:spcPts val="0"/>
              </a:spcBef>
              <a:spcAft>
                <a:spcPts val="0"/>
              </a:spcAft>
              <a:defRPr sz="1000">
                <a:solidFill>
                  <a:schemeClr val="tx2"/>
                </a:solidFill>
                <a:latin typeface="+mn-lt"/>
                <a:cs typeface="+mn-cs"/>
              </a:defRPr>
            </a:lvl1pPr>
          </a:lstStyle>
          <a:p>
            <a:pPr>
              <a:defRPr/>
            </a:pPr>
            <a:fld id="{287ED180-64D2-432E-8F64-46D98AA04EC7}" type="slidenum">
              <a:rPr lang="ru-RU"/>
              <a:pPr>
                <a:defRPr/>
              </a:pPr>
              <a:t>‹#›</a:t>
            </a:fld>
            <a:endParaRPr lang="ru-RU"/>
          </a:p>
        </p:txBody>
      </p:sp>
      <p:sp>
        <p:nvSpPr>
          <p:cNvPr id="1032" name="Text Placeholder 2"/>
          <p:cNvSpPr>
            <a:spLocks noGrp="1"/>
          </p:cNvSpPr>
          <p:nvPr>
            <p:ph type="body" idx="1"/>
          </p:nvPr>
        </p:nvSpPr>
        <p:spPr bwMode="auto">
          <a:xfrm>
            <a:off x="871538" y="2674938"/>
            <a:ext cx="7408862" cy="3451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lt1" tx1="dk1" bg2="lt2" tx2="dk2" accent1="accent1" accent2="accent2" accent3="accent3" accent4="accent4" accent5="accent5" accent6="accent6" hlink="hlink" folHlink="folHlink"/>
  <p:sldLayoutIdLst>
    <p:sldLayoutId id="2147483697" r:id="rId1"/>
    <p:sldLayoutId id="2147483696" r:id="rId2"/>
    <p:sldLayoutId id="2147483698" r:id="rId3"/>
    <p:sldLayoutId id="2147483695" r:id="rId4"/>
    <p:sldLayoutId id="2147483694" r:id="rId5"/>
    <p:sldLayoutId id="2147483693" r:id="rId6"/>
    <p:sldLayoutId id="2147483699" r:id="rId7"/>
    <p:sldLayoutId id="2147483700" r:id="rId8"/>
    <p:sldLayoutId id="2147483701" r:id="rId9"/>
    <p:sldLayoutId id="2147483692" r:id="rId10"/>
    <p:sldLayoutId id="2147483702" r:id="rId11"/>
    <p:sldLayoutId id="2147483691" r:id="rId12"/>
  </p:sldLayoutIdLst>
  <p:txStyles>
    <p:title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itchFamily="34" charset="0"/>
        </a:defRPr>
      </a:lvl2pPr>
      <a:lvl3pPr algn="ctr" rtl="0" eaLnBrk="0" fontAlgn="base" hangingPunct="0">
        <a:spcBef>
          <a:spcPct val="0"/>
        </a:spcBef>
        <a:spcAft>
          <a:spcPct val="0"/>
        </a:spcAft>
        <a:defRPr sz="4400">
          <a:solidFill>
            <a:srgbClr val="FFFFFF"/>
          </a:solidFill>
          <a:latin typeface="Candara" pitchFamily="34" charset="0"/>
        </a:defRPr>
      </a:lvl3pPr>
      <a:lvl4pPr algn="ctr" rtl="0" eaLnBrk="0" fontAlgn="base" hangingPunct="0">
        <a:spcBef>
          <a:spcPct val="0"/>
        </a:spcBef>
        <a:spcAft>
          <a:spcPct val="0"/>
        </a:spcAft>
        <a:defRPr sz="4400">
          <a:solidFill>
            <a:srgbClr val="FFFFFF"/>
          </a:solidFill>
          <a:latin typeface="Candara" pitchFamily="34" charset="0"/>
        </a:defRPr>
      </a:lvl4pPr>
      <a:lvl5pPr algn="ctr" rtl="0" eaLnBrk="0" fontAlgn="base" hangingPunct="0">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eaLnBrk="0" fontAlgn="base" hangingPunct="0">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eaLnBrk="0" fontAlgn="base" hangingPunct="0">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eaLnBrk="0" fontAlgn="base" hangingPunct="0">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l" rtl="0" eaLnBrk="0" fontAlgn="base" hangingPunct="0">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Заголовок 1"/>
          <p:cNvSpPr>
            <a:spLocks noGrp="1"/>
          </p:cNvSpPr>
          <p:nvPr>
            <p:ph type="ctrTitle"/>
          </p:nvPr>
        </p:nvSpPr>
        <p:spPr>
          <a:xfrm>
            <a:off x="684213" y="2708275"/>
            <a:ext cx="7772400" cy="1584325"/>
          </a:xfrm>
        </p:spPr>
        <p:txBody>
          <a:bodyPr/>
          <a:lstStyle/>
          <a:p>
            <a:pPr eaLnBrk="1" hangingPunct="1"/>
            <a:r>
              <a:rPr lang="ru-RU" sz="2000" smtClean="0">
                <a:latin typeface="Times New Roman" pitchFamily="18" charset="0"/>
                <a:cs typeface="Times New Roman" pitchFamily="18" charset="0"/>
              </a:rPr>
              <a:t>Республика Татарстан, Азнакай районы, Җиңү бистәсе ,</a:t>
            </a:r>
            <a:br>
              <a:rPr lang="ru-RU" sz="2000" smtClean="0">
                <a:latin typeface="Times New Roman" pitchFamily="18" charset="0"/>
                <a:cs typeface="Times New Roman" pitchFamily="18" charset="0"/>
              </a:rPr>
            </a:br>
            <a:r>
              <a:rPr lang="ru-RU" sz="2000" smtClean="0">
                <a:latin typeface="Times New Roman" pitchFamily="18" charset="0"/>
                <a:cs typeface="Times New Roman" pitchFamily="18" charset="0"/>
              </a:rPr>
              <a:t> МББУ «Солнышко» балалар бакчасы,</a:t>
            </a:r>
            <a:br>
              <a:rPr lang="ru-RU" sz="2000" smtClean="0">
                <a:latin typeface="Times New Roman" pitchFamily="18" charset="0"/>
                <a:cs typeface="Times New Roman" pitchFamily="18" charset="0"/>
              </a:rPr>
            </a:br>
            <a:r>
              <a:rPr lang="ru-RU" sz="2000" smtClean="0">
                <a:latin typeface="Times New Roman" pitchFamily="18" charset="0"/>
                <a:cs typeface="Times New Roman" pitchFamily="18" charset="0"/>
              </a:rPr>
              <a:t>Татар теле т</a:t>
            </a:r>
            <a:r>
              <a:rPr lang="tt-RU" sz="2000" smtClean="0">
                <a:latin typeface="Times New Roman" pitchFamily="18" charset="0"/>
                <a:cs typeface="Times New Roman" pitchFamily="18" charset="0"/>
              </a:rPr>
              <a:t>әрбиячесе Извайлова Гельфизә Инислям  кызы.</a:t>
            </a:r>
            <a:endParaRPr lang="ru-RU" sz="20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Заголовок 1"/>
          <p:cNvSpPr>
            <a:spLocks noGrp="1"/>
          </p:cNvSpPr>
          <p:nvPr>
            <p:ph type="title"/>
          </p:nvPr>
        </p:nvSpPr>
        <p:spPr/>
        <p:txBody>
          <a:bodyPr/>
          <a:lstStyle/>
          <a:p>
            <a:pPr eaLnBrk="1" hangingPunct="1"/>
            <a:r>
              <a:rPr lang="ru-RU" smtClean="0"/>
              <a:t>Габдулла Тукай</a:t>
            </a:r>
          </a:p>
        </p:txBody>
      </p:sp>
      <p:sp>
        <p:nvSpPr>
          <p:cNvPr id="7" name="Объект 6"/>
          <p:cNvSpPr>
            <a:spLocks noGrp="1"/>
          </p:cNvSpPr>
          <p:nvPr>
            <p:ph sz="quarter" idx="13"/>
          </p:nvPr>
        </p:nvSpPr>
        <p:spPr>
          <a:xfrm>
            <a:off x="468313" y="1484313"/>
            <a:ext cx="4546600" cy="4641850"/>
          </a:xfrm>
        </p:spPr>
        <p:txBody>
          <a:bodyPr>
            <a:normAutofit/>
          </a:bodyPr>
          <a:lstStyle/>
          <a:p>
            <a:pPr marL="0" indent="0" eaLnBrk="1" hangingPunct="1">
              <a:buFont typeface="Symbol" pitchFamily="18" charset="2"/>
              <a:buNone/>
            </a:pPr>
            <a:r>
              <a:rPr lang="ru-RU" smtClean="0">
                <a:latin typeface="Times New Roman" pitchFamily="18" charset="0"/>
                <a:cs typeface="Times New Roman" pitchFamily="18" charset="0"/>
              </a:rPr>
              <a:t>« Салкын кышлар үтеп</a:t>
            </a:r>
          </a:p>
          <a:p>
            <a:pPr marL="0" indent="0" eaLnBrk="1" hangingPunct="1">
              <a:buFont typeface="Symbol" pitchFamily="18" charset="2"/>
              <a:buNone/>
            </a:pPr>
            <a:r>
              <a:rPr lang="ru-RU" smtClean="0">
                <a:latin typeface="Times New Roman" pitchFamily="18" charset="0"/>
                <a:cs typeface="Times New Roman" pitchFamily="18" charset="0"/>
              </a:rPr>
              <a:t> Яз килгәндә</a:t>
            </a:r>
          </a:p>
          <a:p>
            <a:pPr marL="0" indent="0" eaLnBrk="1" hangingPunct="1">
              <a:buFont typeface="Symbol" pitchFamily="18" charset="2"/>
              <a:buNone/>
            </a:pPr>
            <a:r>
              <a:rPr lang="ru-RU" smtClean="0">
                <a:latin typeface="Times New Roman" pitchFamily="18" charset="0"/>
                <a:cs typeface="Times New Roman" pitchFamily="18" charset="0"/>
              </a:rPr>
              <a:t>Җылы яктан кошлар кайтканда,</a:t>
            </a:r>
          </a:p>
          <a:p>
            <a:pPr marL="0" indent="0" eaLnBrk="1" hangingPunct="1">
              <a:buFont typeface="Symbol" pitchFamily="18" charset="2"/>
              <a:buNone/>
            </a:pPr>
            <a:r>
              <a:rPr lang="ru-RU" smtClean="0">
                <a:latin typeface="Times New Roman" pitchFamily="18" charset="0"/>
                <a:cs typeface="Times New Roman" pitchFamily="18" charset="0"/>
              </a:rPr>
              <a:t>Туган көнең синең, Тукай</a:t>
            </a:r>
          </a:p>
          <a:p>
            <a:pPr marL="0" indent="0" eaLnBrk="1" hangingPunct="1">
              <a:buFont typeface="Symbol" pitchFamily="18" charset="2"/>
              <a:buNone/>
            </a:pPr>
            <a:r>
              <a:rPr lang="ru-RU" smtClean="0">
                <a:latin typeface="Times New Roman" pitchFamily="18" charset="0"/>
                <a:cs typeface="Times New Roman" pitchFamily="18" charset="0"/>
              </a:rPr>
              <a:t>Тугры халкың итә тантана.</a:t>
            </a:r>
          </a:p>
          <a:p>
            <a:pPr marL="0" indent="0" eaLnBrk="1" hangingPunct="1">
              <a:buFont typeface="Symbol" pitchFamily="18" charset="2"/>
              <a:buNone/>
            </a:pPr>
            <a:r>
              <a:rPr lang="ru-RU" smtClean="0">
                <a:latin typeface="Times New Roman" pitchFamily="18" charset="0"/>
                <a:cs typeface="Times New Roman" pitchFamily="18" charset="0"/>
              </a:rPr>
              <a:t> Юк, үлмәдең, Тукай, </a:t>
            </a:r>
          </a:p>
          <a:p>
            <a:pPr marL="0" indent="0" eaLnBrk="1" hangingPunct="1">
              <a:buFont typeface="Symbol" pitchFamily="18" charset="2"/>
              <a:buNone/>
            </a:pPr>
            <a:r>
              <a:rPr lang="ru-RU" smtClean="0">
                <a:latin typeface="Times New Roman" pitchFamily="18" charset="0"/>
                <a:cs typeface="Times New Roman" pitchFamily="18" charset="0"/>
              </a:rPr>
              <a:t> син мәңге яшь</a:t>
            </a:r>
          </a:p>
          <a:p>
            <a:pPr marL="0" indent="0" eaLnBrk="1" hangingPunct="1">
              <a:buFont typeface="Symbol" pitchFamily="18" charset="2"/>
              <a:buNone/>
            </a:pPr>
            <a:r>
              <a:rPr lang="ru-RU" smtClean="0">
                <a:latin typeface="Times New Roman" pitchFamily="18" charset="0"/>
                <a:cs typeface="Times New Roman" pitchFamily="18" charset="0"/>
              </a:rPr>
              <a:t> Син мәңгегә безнең арада.”</a:t>
            </a:r>
          </a:p>
          <a:p>
            <a:pPr marL="0" indent="0" eaLnBrk="1" hangingPunct="1"/>
            <a:endParaRPr lang="ru-RU" smtClean="0">
              <a:latin typeface="Times New Roman" pitchFamily="18" charset="0"/>
              <a:cs typeface="Times New Roman" pitchFamily="18" charset="0"/>
            </a:endParaRPr>
          </a:p>
        </p:txBody>
      </p:sp>
      <p:pic>
        <p:nvPicPr>
          <p:cNvPr id="16387" name="Объект 3"/>
          <p:cNvPicPr>
            <a:picLocks noGrp="1" noChangeAspect="1"/>
          </p:cNvPicPr>
          <p:nvPr>
            <p:ph sz="quarter" idx="14"/>
          </p:nvPr>
        </p:nvPicPr>
        <p:blipFill>
          <a:blip r:embed="rId2"/>
          <a:srcRect/>
          <a:stretch>
            <a:fillRect/>
          </a:stretch>
        </p:blipFill>
        <p:spPr>
          <a:xfrm>
            <a:off x="5148263" y="1628775"/>
            <a:ext cx="3568700" cy="4608513"/>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4213" y="620713"/>
            <a:ext cx="7772400" cy="5329237"/>
          </a:xfrm>
        </p:spPr>
        <p:txBody>
          <a:bodyPr/>
          <a:lstStyle/>
          <a:p>
            <a:pPr algn="l" eaLnBrk="1" hangingPunct="1"/>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rgbClr val="252525"/>
                </a:solidFill>
                <a:latin typeface="Times New Roman" pitchFamily="18" charset="0"/>
                <a:cs typeface="Times New Roman" pitchFamily="18" charset="0"/>
              </a:rPr>
              <a:t/>
            </a:r>
            <a:br>
              <a:rPr lang="ru-RU" sz="2000" smtClean="0">
                <a:solidFill>
                  <a:srgbClr val="252525"/>
                </a:solidFill>
                <a:latin typeface="Times New Roman" pitchFamily="18" charset="0"/>
                <a:cs typeface="Times New Roman" pitchFamily="18" charset="0"/>
              </a:rPr>
            </a:br>
            <a:r>
              <a:rPr lang="ru-RU" sz="2000" smtClean="0">
                <a:solidFill>
                  <a:schemeClr val="tx1"/>
                </a:solidFill>
                <a:latin typeface="Times New Roman" pitchFamily="18" charset="0"/>
                <a:cs typeface="Times New Roman" pitchFamily="18" charset="0"/>
              </a:rPr>
              <a:t/>
            </a:r>
            <a:br>
              <a:rPr lang="ru-RU" sz="2000" smtClean="0">
                <a:solidFill>
                  <a:schemeClr val="tx1"/>
                </a:solidFill>
                <a:latin typeface="Times New Roman" pitchFamily="18" charset="0"/>
                <a:cs typeface="Times New Roman" pitchFamily="18" charset="0"/>
              </a:rPr>
            </a:br>
            <a:r>
              <a:rPr lang="ru-RU" sz="1800" smtClean="0">
                <a:solidFill>
                  <a:schemeClr val="tx1"/>
                </a:solidFill>
                <a:latin typeface="Times New Roman" pitchFamily="18" charset="0"/>
                <a:cs typeface="Times New Roman" pitchFamily="18" charset="0"/>
              </a:rPr>
              <a:t>Булачак шагыйрь хәзерге Арча районының (ул вакытта Казан губерниясе, Мәңгәр волосте) Кушлавыч авылында 1886 елның 26 апрелендә (иске стиль буенча 14 апрельдә) Мөхәммәтгариф мулла гаиләсендә дөньяга килә. Малай туып дүрт ай ярым үткәч, Мөхәммәтгариф хәзрәт үлеп китә. Тол калган Мәмдүдәне (Габдулланың әнисен) Сасна мулласына кияүгә бирәләр. Бәләкәй Габдулланы авылның Шәрифә исемле фәкыйрь бер карчыгына вакытлыча асрамага калдыралар. Шунда аның газаплы, авыр тормышы башлана.</a:t>
            </a:r>
            <a:br>
              <a:rPr lang="ru-RU" sz="1800" smtClean="0">
                <a:solidFill>
                  <a:schemeClr val="tx1"/>
                </a:solidFill>
                <a:latin typeface="Times New Roman" pitchFamily="18" charset="0"/>
                <a:cs typeface="Times New Roman" pitchFamily="18" charset="0"/>
              </a:rPr>
            </a:br>
            <a:r>
              <a:rPr lang="ru-RU" sz="1800" smtClean="0">
                <a:solidFill>
                  <a:schemeClr val="tx1"/>
                </a:solidFill>
                <a:latin typeface="Times New Roman" pitchFamily="18" charset="0"/>
                <a:cs typeface="Times New Roman" pitchFamily="18" charset="0"/>
              </a:rPr>
              <a:t>Бераз соңрак әнисе баланы үзе янына ала. Ләкин бәхетле чаклар озак булмый: әнисе дә вафат була. Үги атасы-мулла Габдулланы, озак та тормастан, әнисе ягыннан бабасына - Өчиле авылына кайтарып җибәрә. Ә инде бу гаиләдә балалар болай да күп була, шуңа Апуш күп кыенлыклар кичерә.</a:t>
            </a:r>
            <a:br>
              <a:rPr lang="ru-RU" sz="1800" smtClean="0">
                <a:solidFill>
                  <a:schemeClr val="tx1"/>
                </a:solidFill>
                <a:latin typeface="Times New Roman" pitchFamily="18" charset="0"/>
                <a:cs typeface="Times New Roman" pitchFamily="18" charset="0"/>
              </a:rPr>
            </a:br>
            <a:r>
              <a:rPr lang="ru-RU" sz="1800" smtClean="0">
                <a:solidFill>
                  <a:schemeClr val="tx1"/>
                </a:solidFill>
                <a:latin typeface="Times New Roman" pitchFamily="18" charset="0"/>
                <a:cs typeface="Times New Roman" pitchFamily="18" charset="0"/>
              </a:rPr>
              <a:t>Бәләкәй Габдулла монда ятимлекне генә түгел, ачлыкны да татый. Бабасы, күрше авыллардан икмәк сыныклары теләнеп алып кайтып, балаларын ач үлемнән саклый. Ә бервакыт баланы, Казанга баручы бер ямщиккә утыртып, ерак, билгесез сәфәргә озаталар. Теге ямщик исә Печән базарына килгәч: </a:t>
            </a:r>
            <a:r>
              <a:rPr lang="ru-RU" sz="1800" b="1" smtClean="0">
                <a:solidFill>
                  <a:schemeClr val="tx1"/>
                </a:solidFill>
                <a:latin typeface="Times New Roman" pitchFamily="18" charset="0"/>
                <a:cs typeface="Times New Roman" pitchFamily="18" charset="0"/>
              </a:rPr>
              <a:t>«Асрарга бала бирәм, кем ала?»</a:t>
            </a:r>
            <a:r>
              <a:rPr lang="ru-RU" sz="1800" smtClean="0">
                <a:solidFill>
                  <a:schemeClr val="tx1"/>
                </a:solidFill>
                <a:latin typeface="Times New Roman" pitchFamily="18" charset="0"/>
                <a:cs typeface="Times New Roman" pitchFamily="18" charset="0"/>
              </a:rPr>
              <a:t> — дип кычкырып йөри</a:t>
            </a:r>
            <a:r>
              <a:rPr lang="ru-RU" sz="1800" smtClean="0">
                <a:solidFill>
                  <a:srgbClr val="252525"/>
                </a:solidFill>
                <a:latin typeface="Times New Roman" pitchFamily="18" charset="0"/>
                <a:cs typeface="Times New Roman" pitchFamily="18" charset="0"/>
              </a:rPr>
              <a:t>...</a:t>
            </a:r>
            <a:r>
              <a:rPr lang="ru-RU" sz="1800" smtClean="0">
                <a:solidFill>
                  <a:srgbClr val="252525"/>
                </a:solidFill>
                <a:latin typeface="Arial" charset="0"/>
              </a:rPr>
              <a:t/>
            </a:r>
            <a:br>
              <a:rPr lang="ru-RU" sz="1800" smtClean="0">
                <a:solidFill>
                  <a:srgbClr val="252525"/>
                </a:solidFill>
                <a:latin typeface="Arial" charset="0"/>
              </a:rPr>
            </a:br>
            <a:endParaRPr lang="ru-RU" sz="18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3375"/>
            <a:ext cx="8229600" cy="5792788"/>
          </a:xfrm>
        </p:spPr>
        <p:txBody>
          <a:bodyPr>
            <a:normAutofit/>
          </a:bodyPr>
          <a:lstStyle/>
          <a:p>
            <a:pPr eaLnBrk="1" hangingPunct="1">
              <a:lnSpc>
                <a:spcPct val="80000"/>
              </a:lnSpc>
            </a:pPr>
            <a:endParaRPr lang="ru-RU" sz="2000" smtClean="0">
              <a:solidFill>
                <a:srgbClr val="252525"/>
              </a:solidFill>
              <a:latin typeface="Times New Roman" pitchFamily="18" charset="0"/>
              <a:cs typeface="Times New Roman" pitchFamily="18" charset="0"/>
            </a:endParaRPr>
          </a:p>
          <a:p>
            <a:pPr eaLnBrk="1" hangingPunct="1">
              <a:lnSpc>
                <a:spcPct val="80000"/>
              </a:lnSpc>
            </a:pPr>
            <a:endParaRPr lang="ru-RU" sz="2000" smtClean="0">
              <a:solidFill>
                <a:srgbClr val="252525"/>
              </a:solidFill>
              <a:latin typeface="Times New Roman" pitchFamily="18" charset="0"/>
              <a:cs typeface="Times New Roman" pitchFamily="18" charset="0"/>
            </a:endParaRPr>
          </a:p>
          <a:p>
            <a:pPr eaLnBrk="1" hangingPunct="1">
              <a:lnSpc>
                <a:spcPct val="80000"/>
              </a:lnSpc>
            </a:pPr>
            <a:r>
              <a:rPr lang="ru-RU" sz="2000" smtClean="0">
                <a:solidFill>
                  <a:srgbClr val="252525"/>
                </a:solidFill>
                <a:latin typeface="Times New Roman" pitchFamily="18" charset="0"/>
                <a:cs typeface="Times New Roman" pitchFamily="18" charset="0"/>
              </a:rPr>
              <a:t>Халык арасыннан бер кеше чыгып малайны үзләренә алып кайта. Яңа бистә һөнәрчесе Мөхәммәтвәли абзый белән Газизә абыстай шулай итеп малайлы булалар. Тукай өчен бу исә — бишенче оя. Бәләкәй Габдулла бу гаиләсендә ике ел буена ярыйсы гына яшәгәч, тагын артып кала; әти-әнисе авырып китә һәм: «Без үлсәк, бу бала кем кулына кала, ичмасам, авылына кайтарыйк...» — дип, аны яңадан Өчилегә озаталар. «Инде миннән мәңгелеккә котылдык дип уйлаган бу семьяның мине ничек каршы алганлыкларын уйлап белергә мөмкин». Тырыша торгач, малайны </a:t>
            </a:r>
            <a:r>
              <a:rPr lang="ru-RU" sz="2000" smtClean="0">
                <a:solidFill>
                  <a:srgbClr val="0B0080"/>
                </a:solidFill>
                <a:latin typeface="Times New Roman" pitchFamily="18" charset="0"/>
                <a:cs typeface="Times New Roman" pitchFamily="18" charset="0"/>
              </a:rPr>
              <a:t>Кырлай </a:t>
            </a:r>
            <a:r>
              <a:rPr lang="ru-RU" sz="2000" smtClean="0">
                <a:solidFill>
                  <a:srgbClr val="252525"/>
                </a:solidFill>
                <a:latin typeface="Times New Roman" pitchFamily="18" charset="0"/>
                <a:cs typeface="Times New Roman" pitchFamily="18" charset="0"/>
              </a:rPr>
              <a:t>исемле авылдан ир баласыз Сәгъди абзыйга уллыкка озаталар. Шулай ул ал­тынчы гаиләгә күчә.</a:t>
            </a:r>
          </a:p>
          <a:p>
            <a:pPr eaLnBrk="1" hangingPunct="1">
              <a:lnSpc>
                <a:spcPct val="80000"/>
              </a:lnSpc>
            </a:pPr>
            <a:r>
              <a:rPr lang="ru-RU" sz="2000" smtClean="0">
                <a:solidFill>
                  <a:srgbClr val="252525"/>
                </a:solidFill>
                <a:latin typeface="Times New Roman" pitchFamily="18" charset="0"/>
                <a:cs typeface="Times New Roman" pitchFamily="18" charset="0"/>
              </a:rPr>
              <a:t>Оядан ояга күчеп җылылык эзләп йөргән бу сабыйга Кырлай мәрхәмәтлерәк булып чыга. Беренчедән, бәләкәй Габдулла монда башка урыннарга караганда озаграк яши, хәтта сабакка йөри башлый. Икенчедән, Кырлай авылында ул үзенең киләчәк иҗаты өчен нигез булачак бик күп рухи байлык туплый.</a:t>
            </a:r>
          </a:p>
          <a:p>
            <a:pPr eaLnBrk="1" hangingPunct="1">
              <a:lnSpc>
                <a:spcPct val="80000"/>
              </a:lnSpc>
            </a:pPr>
            <a:r>
              <a:rPr lang="ru-RU" sz="2000" smtClean="0">
                <a:solidFill>
                  <a:srgbClr val="252525"/>
                </a:solidFill>
                <a:latin typeface="Times New Roman" pitchFamily="18" charset="0"/>
                <a:cs typeface="Times New Roman" pitchFamily="18" charset="0"/>
              </a:rPr>
              <a:t>Рухи яктан авыл, крестьян тормышын тәмам күңеленә сеңдергән </a:t>
            </a:r>
            <a:r>
              <a:rPr lang="ru-RU" sz="2000" smtClean="0">
                <a:solidFill>
                  <a:srgbClr val="0B0080"/>
                </a:solidFill>
                <a:latin typeface="Times New Roman" pitchFamily="18" charset="0"/>
                <a:cs typeface="Times New Roman" pitchFamily="18" charset="0"/>
              </a:rPr>
              <a:t>Тукайны </a:t>
            </a:r>
            <a:r>
              <a:rPr lang="ru-RU" sz="2000" smtClean="0">
                <a:solidFill>
                  <a:srgbClr val="252525"/>
                </a:solidFill>
                <a:latin typeface="Times New Roman" pitchFamily="18" charset="0"/>
                <a:cs typeface="Times New Roman" pitchFamily="18" charset="0"/>
              </a:rPr>
              <a:t>көннәрдән бер көнне Кушлавыч авылының Бәдретдин исемле кешесе эзләп таба да </a:t>
            </a:r>
            <a:r>
              <a:rPr lang="ru-RU" sz="2000" smtClean="0">
                <a:solidFill>
                  <a:schemeClr val="tx1"/>
                </a:solidFill>
                <a:latin typeface="Times New Roman" pitchFamily="18" charset="0"/>
                <a:cs typeface="Times New Roman" pitchFamily="18" charset="0"/>
              </a:rPr>
              <a:t>Уральскига</a:t>
            </a:r>
            <a:r>
              <a:rPr lang="ru-RU" sz="2000" smtClean="0">
                <a:solidFill>
                  <a:srgbClr val="252525"/>
                </a:solidFill>
                <a:latin typeface="Times New Roman" pitchFamily="18" charset="0"/>
                <a:cs typeface="Times New Roman" pitchFamily="18" charset="0"/>
              </a:rPr>
              <a:t> алып китә.</a:t>
            </a:r>
          </a:p>
          <a:p>
            <a:pPr eaLnBrk="1" hangingPunct="1">
              <a:lnSpc>
                <a:spcPct val="80000"/>
              </a:lnSpc>
            </a:pPr>
            <a:endParaRPr lang="ru-RU" sz="22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Объект 4"/>
          <p:cNvSpPr>
            <a:spLocks noGrp="1"/>
          </p:cNvSpPr>
          <p:nvPr>
            <p:ph idx="1"/>
          </p:nvPr>
        </p:nvSpPr>
        <p:spPr/>
        <p:txBody>
          <a:bodyPr/>
          <a:lstStyle/>
          <a:p>
            <a:pPr eaLnBrk="1" hangingPunct="1"/>
            <a:endParaRPr lang="ru-RU" smtClean="0"/>
          </a:p>
        </p:txBody>
      </p:sp>
      <p:sp>
        <p:nvSpPr>
          <p:cNvPr id="19458" name="Заголовок 1"/>
          <p:cNvSpPr>
            <a:spLocks noGrp="1"/>
          </p:cNvSpPr>
          <p:nvPr>
            <p:ph type="title"/>
          </p:nvPr>
        </p:nvSpPr>
        <p:spPr/>
        <p:txBody>
          <a:bodyPr/>
          <a:lstStyle/>
          <a:p>
            <a:pPr eaLnBrk="1" hangingPunct="1"/>
            <a:endParaRPr lang="ru-RU" smtClean="0"/>
          </a:p>
        </p:txBody>
      </p:sp>
      <p:pic>
        <p:nvPicPr>
          <p:cNvPr id="19459" name="Picture 2" descr="C:\Users\1234567\Desktop\0012-019-V-mire-skazok-Tukaja.jpg"/>
          <p:cNvPicPr>
            <a:picLocks noChangeAspect="1" noChangeArrowheads="1"/>
          </p:cNvPicPr>
          <p:nvPr/>
        </p:nvPicPr>
        <p:blipFill>
          <a:blip r:embed="rId2"/>
          <a:srcRect/>
          <a:stretch>
            <a:fillRect/>
          </a:stretch>
        </p:blipFill>
        <p:spPr bwMode="auto">
          <a:xfrm>
            <a:off x="323850" y="188913"/>
            <a:ext cx="8569325" cy="6480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Рисунок 4" descr="C:\Users\User\Pictures\2015-08-09\003.jpg"/>
          <p:cNvPicPr>
            <a:picLocks noChangeAspect="1" noChangeArrowheads="1"/>
          </p:cNvPicPr>
          <p:nvPr/>
        </p:nvPicPr>
        <p:blipFill>
          <a:blip r:embed="rId2"/>
          <a:srcRect/>
          <a:stretch>
            <a:fillRect/>
          </a:stretch>
        </p:blipFill>
        <p:spPr bwMode="auto">
          <a:xfrm>
            <a:off x="250825" y="260350"/>
            <a:ext cx="8642350" cy="6232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Рисунок 3" descr="C:\Users\User\Pictures\2015-08-09\001.jpg"/>
          <p:cNvPicPr>
            <a:picLocks noChangeAspect="1" noChangeArrowheads="1"/>
          </p:cNvPicPr>
          <p:nvPr/>
        </p:nvPicPr>
        <p:blipFill>
          <a:blip r:embed="rId2"/>
          <a:srcRect/>
          <a:stretch>
            <a:fillRect/>
          </a:stretch>
        </p:blipFill>
        <p:spPr bwMode="auto">
          <a:xfrm>
            <a:off x="395288" y="333375"/>
            <a:ext cx="8286750" cy="6313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Рисунок 10" descr="C:\Users\User\Pictures\2015-08-09\009.jpg"/>
          <p:cNvPicPr>
            <a:picLocks noChangeAspect="1" noChangeArrowheads="1"/>
          </p:cNvPicPr>
          <p:nvPr/>
        </p:nvPicPr>
        <p:blipFill>
          <a:blip r:embed="rId2"/>
          <a:srcRect/>
          <a:stretch>
            <a:fillRect/>
          </a:stretch>
        </p:blipFill>
        <p:spPr bwMode="auto">
          <a:xfrm>
            <a:off x="107950" y="476250"/>
            <a:ext cx="8926513" cy="6230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Рисунок 12" descr="C:\Users\User\Pictures\2015-08-09\011.jpg"/>
          <p:cNvPicPr>
            <a:picLocks noChangeAspect="1" noChangeArrowheads="1"/>
          </p:cNvPicPr>
          <p:nvPr/>
        </p:nvPicPr>
        <p:blipFill>
          <a:blip r:embed="rId2"/>
          <a:srcRect/>
          <a:stretch>
            <a:fillRect/>
          </a:stretch>
        </p:blipFill>
        <p:spPr bwMode="auto">
          <a:xfrm>
            <a:off x="323850" y="404813"/>
            <a:ext cx="8496300" cy="6048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Рисунок 9" descr="C:\Users\User\Pictures\2015-08-09\008.jpg"/>
          <p:cNvPicPr>
            <a:picLocks noChangeAspect="1" noChangeArrowheads="1"/>
          </p:cNvPicPr>
          <p:nvPr/>
        </p:nvPicPr>
        <p:blipFill>
          <a:blip r:embed="rId2"/>
          <a:srcRect/>
          <a:stretch>
            <a:fillRect/>
          </a:stretch>
        </p:blipFill>
        <p:spPr bwMode="auto">
          <a:xfrm>
            <a:off x="323850" y="260350"/>
            <a:ext cx="8539163" cy="6192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71538" y="1557338"/>
            <a:ext cx="7408862" cy="4568825"/>
          </a:xfrm>
        </p:spPr>
        <p:txBody>
          <a:bodyPr rtlCol="0">
            <a:normAutofit/>
          </a:bodyPr>
          <a:lstStyle/>
          <a:p>
            <a:pPr marL="0" indent="0" eaLnBrk="1" fontAlgn="auto" hangingPunct="1">
              <a:spcAft>
                <a:spcPts val="0"/>
              </a:spcAft>
              <a:buFont typeface="Symbol" pitchFamily="18" charset="2"/>
              <a:buNone/>
              <a:defRPr/>
            </a:pPr>
            <a:endParaRPr lang="ru-RU" b="1" dirty="0"/>
          </a:p>
          <a:p>
            <a:pPr marL="0" indent="0" eaLnBrk="1" fontAlgn="auto" hangingPunct="1">
              <a:spcAft>
                <a:spcPts val="0"/>
              </a:spcAft>
              <a:buFont typeface="Symbol" pitchFamily="18" charset="2"/>
              <a:buNone/>
              <a:defRPr/>
            </a:pPr>
            <a:r>
              <a:rPr lang="ru-RU" dirty="0">
                <a:latin typeface="Times New Roman" pitchFamily="18" charset="0"/>
                <a:cs typeface="Times New Roman" pitchFamily="18" charset="0"/>
              </a:rPr>
              <a:t>И </a:t>
            </a:r>
            <a:r>
              <a:rPr lang="ru-RU" dirty="0" err="1">
                <a:latin typeface="Times New Roman" pitchFamily="18" charset="0"/>
                <a:cs typeface="Times New Roman" pitchFamily="18" charset="0"/>
              </a:rPr>
              <a:t>туган</a:t>
            </a:r>
            <a:r>
              <a:rPr lang="ru-RU" dirty="0">
                <a:latin typeface="Times New Roman" pitchFamily="18" charset="0"/>
                <a:cs typeface="Times New Roman" pitchFamily="18" charset="0"/>
              </a:rPr>
              <a:t> тел, и </a:t>
            </a:r>
            <a:r>
              <a:rPr lang="ru-RU" dirty="0" err="1">
                <a:latin typeface="Times New Roman" pitchFamily="18" charset="0"/>
                <a:cs typeface="Times New Roman" pitchFamily="18" charset="0"/>
              </a:rPr>
              <a:t>матур</a:t>
            </a:r>
            <a:r>
              <a:rPr lang="ru-RU" dirty="0">
                <a:latin typeface="Times New Roman" pitchFamily="18" charset="0"/>
                <a:cs typeface="Times New Roman" pitchFamily="18" charset="0"/>
              </a:rPr>
              <a:t> тел, </a:t>
            </a:r>
            <a:r>
              <a:rPr lang="ru-RU" dirty="0" err="1">
                <a:latin typeface="Times New Roman" pitchFamily="18" charset="0"/>
                <a:cs typeface="Times New Roman" pitchFamily="18" charset="0"/>
              </a:rPr>
              <a:t>әткәм-әнкәмнең</a:t>
            </a:r>
            <a:r>
              <a:rPr lang="ru-RU" dirty="0">
                <a:latin typeface="Times New Roman" pitchFamily="18" charset="0"/>
                <a:cs typeface="Times New Roman" pitchFamily="18" charset="0"/>
              </a:rPr>
              <a:t> теле! </a:t>
            </a:r>
            <a:br>
              <a:rPr lang="ru-RU" dirty="0">
                <a:latin typeface="Times New Roman" pitchFamily="18" charset="0"/>
                <a:cs typeface="Times New Roman" pitchFamily="18" charset="0"/>
              </a:rPr>
            </a:br>
            <a:r>
              <a:rPr lang="ru-RU" dirty="0" err="1">
                <a:latin typeface="Times New Roman" pitchFamily="18" charset="0"/>
                <a:cs typeface="Times New Roman" pitchFamily="18" charset="0"/>
              </a:rPr>
              <a:t>Дөньяда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күп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нәрсә</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белдем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син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туган</a:t>
            </a:r>
            <a:r>
              <a:rPr lang="ru-RU" dirty="0">
                <a:latin typeface="Times New Roman" pitchFamily="18" charset="0"/>
                <a:cs typeface="Times New Roman" pitchFamily="18" charset="0"/>
              </a:rPr>
              <a:t> тел </a:t>
            </a:r>
            <a:r>
              <a:rPr lang="ru-RU" dirty="0" err="1">
                <a:latin typeface="Times New Roman" pitchFamily="18" charset="0"/>
                <a:cs typeface="Times New Roman" pitchFamily="18" charset="0"/>
              </a:rPr>
              <a:t>аркылы</a:t>
            </a:r>
            <a:r>
              <a:rPr lang="ru-RU" dirty="0">
                <a:latin typeface="Times New Roman" pitchFamily="18" charset="0"/>
                <a:cs typeface="Times New Roman" pitchFamily="18" charset="0"/>
              </a:rPr>
              <a:t>.</a:t>
            </a:r>
          </a:p>
          <a:p>
            <a:pPr marL="0" indent="0" eaLnBrk="1" fontAlgn="auto" hangingPunct="1">
              <a:spcAft>
                <a:spcPts val="0"/>
              </a:spcAft>
              <a:buFont typeface="Symbol" pitchFamily="18" charset="2"/>
              <a:buNone/>
              <a:defRPr/>
            </a:pPr>
            <a:r>
              <a:rPr lang="ru-RU" dirty="0" err="1">
                <a:latin typeface="Times New Roman" pitchFamily="18" charset="0"/>
                <a:cs typeface="Times New Roman" pitchFamily="18" charset="0"/>
              </a:rPr>
              <a:t>Иң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элек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бу</a:t>
            </a:r>
            <a:r>
              <a:rPr lang="ru-RU" dirty="0">
                <a:latin typeface="Times New Roman" pitchFamily="18" charset="0"/>
                <a:cs typeface="Times New Roman" pitchFamily="18" charset="0"/>
              </a:rPr>
              <a:t> тел </a:t>
            </a:r>
            <a:r>
              <a:rPr lang="ru-RU" dirty="0" err="1">
                <a:latin typeface="Times New Roman" pitchFamily="18" charset="0"/>
                <a:cs typeface="Times New Roman" pitchFamily="18" charset="0"/>
              </a:rPr>
              <a:t>белән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әнкәм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бишектә</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көйләгән</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err="1">
                <a:latin typeface="Times New Roman" pitchFamily="18" charset="0"/>
                <a:cs typeface="Times New Roman" pitchFamily="18" charset="0"/>
              </a:rPr>
              <a:t>Аннары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төннәр</a:t>
            </a:r>
            <a:r>
              <a:rPr lang="ru-RU" dirty="0">
                <a:latin typeface="Times New Roman" pitchFamily="18" charset="0"/>
                <a:cs typeface="Times New Roman" pitchFamily="18" charset="0"/>
              </a:rPr>
              <a:t> буе </a:t>
            </a:r>
            <a:r>
              <a:rPr lang="ru-RU" dirty="0" err="1">
                <a:latin typeface="Times New Roman" pitchFamily="18" charset="0"/>
                <a:cs typeface="Times New Roman" pitchFamily="18" charset="0"/>
              </a:rPr>
              <a:t>әбкәм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хикәят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сөйләгән</a:t>
            </a:r>
            <a:r>
              <a:rPr lang="ru-RU" dirty="0">
                <a:latin typeface="Times New Roman" pitchFamily="18" charset="0"/>
                <a:cs typeface="Times New Roman" pitchFamily="18" charset="0"/>
              </a:rPr>
              <a:t>.</a:t>
            </a:r>
          </a:p>
          <a:p>
            <a:pPr marL="0" indent="0" eaLnBrk="1" fontAlgn="auto" hangingPunct="1">
              <a:spcAft>
                <a:spcPts val="0"/>
              </a:spcAft>
              <a:buFont typeface="Symbol" pitchFamily="18" charset="2"/>
              <a:buNone/>
              <a:defRPr/>
            </a:pPr>
            <a:r>
              <a:rPr lang="ru-RU" dirty="0">
                <a:latin typeface="Times New Roman" pitchFamily="18" charset="0"/>
                <a:cs typeface="Times New Roman" pitchFamily="18" charset="0"/>
              </a:rPr>
              <a:t>И </a:t>
            </a:r>
            <a:r>
              <a:rPr lang="ru-RU" dirty="0" err="1">
                <a:latin typeface="Times New Roman" pitchFamily="18" charset="0"/>
                <a:cs typeface="Times New Roman" pitchFamily="18" charset="0"/>
              </a:rPr>
              <a:t>туган</a:t>
            </a:r>
            <a:r>
              <a:rPr lang="ru-RU" dirty="0">
                <a:latin typeface="Times New Roman" pitchFamily="18" charset="0"/>
                <a:cs typeface="Times New Roman" pitchFamily="18" charset="0"/>
              </a:rPr>
              <a:t> тел! </a:t>
            </a:r>
            <a:r>
              <a:rPr lang="ru-RU" dirty="0" err="1">
                <a:latin typeface="Times New Roman" pitchFamily="18" charset="0"/>
                <a:cs typeface="Times New Roman" pitchFamily="18" charset="0"/>
              </a:rPr>
              <a:t>Һәрвакытта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ярдәмең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белән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синең</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err="1">
                <a:latin typeface="Times New Roman" pitchFamily="18" charset="0"/>
                <a:cs typeface="Times New Roman" pitchFamily="18" charset="0"/>
              </a:rPr>
              <a:t>Кечкенәдән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аңлашылган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шатлыгым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кайгым</a:t>
            </a:r>
            <a:r>
              <a:rPr lang="ru-RU" dirty="0">
                <a:latin typeface="Times New Roman" pitchFamily="18" charset="0"/>
                <a:cs typeface="Times New Roman" pitchFamily="18" charset="0"/>
              </a:rPr>
              <a:t> минем.</a:t>
            </a:r>
          </a:p>
          <a:p>
            <a:pPr marL="0" indent="0" eaLnBrk="1" fontAlgn="auto" hangingPunct="1">
              <a:spcAft>
                <a:spcPts val="0"/>
              </a:spcAft>
              <a:buFont typeface="Symbol" pitchFamily="18" charset="2"/>
              <a:buNone/>
              <a:defRPr/>
            </a:pPr>
            <a:r>
              <a:rPr lang="ru-RU" dirty="0">
                <a:latin typeface="Times New Roman" pitchFamily="18" charset="0"/>
                <a:cs typeface="Times New Roman" pitchFamily="18" charset="0"/>
              </a:rPr>
              <a:t>И </a:t>
            </a:r>
            <a:r>
              <a:rPr lang="ru-RU" dirty="0" err="1">
                <a:latin typeface="Times New Roman" pitchFamily="18" charset="0"/>
                <a:cs typeface="Times New Roman" pitchFamily="18" charset="0"/>
              </a:rPr>
              <a:t>туган</a:t>
            </a:r>
            <a:r>
              <a:rPr lang="ru-RU" dirty="0">
                <a:latin typeface="Times New Roman" pitchFamily="18" charset="0"/>
                <a:cs typeface="Times New Roman" pitchFamily="18" charset="0"/>
              </a:rPr>
              <a:t> тел! </a:t>
            </a:r>
            <a:r>
              <a:rPr lang="ru-RU" dirty="0" err="1">
                <a:latin typeface="Times New Roman" pitchFamily="18" charset="0"/>
                <a:cs typeface="Times New Roman" pitchFamily="18" charset="0"/>
              </a:rPr>
              <a:t>Синдә</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булган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иң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элек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кыйлган</a:t>
            </a:r>
            <a:r>
              <a:rPr lang="ru-RU" dirty="0">
                <a:latin typeface="Times New Roman" pitchFamily="18" charset="0"/>
                <a:cs typeface="Times New Roman" pitchFamily="18" charset="0"/>
              </a:rPr>
              <a:t> догам:</a:t>
            </a:r>
            <a:br>
              <a:rPr lang="ru-RU" dirty="0">
                <a:latin typeface="Times New Roman" pitchFamily="18" charset="0"/>
                <a:cs typeface="Times New Roman" pitchFamily="18" charset="0"/>
              </a:rPr>
            </a:br>
            <a:r>
              <a:rPr lang="ru-RU" dirty="0" err="1">
                <a:latin typeface="Times New Roman" pitchFamily="18" charset="0"/>
                <a:cs typeface="Times New Roman" pitchFamily="18" charset="0"/>
              </a:rPr>
              <a:t>Ярлыкагыл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дип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үзем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һәм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әткәм-әнкәмне</a:t>
            </a:r>
            <a:r>
              <a:rPr lang="ru-RU" dirty="0">
                <a:latin typeface="Times New Roman" pitchFamily="18" charset="0"/>
                <a:cs typeface="Times New Roman" pitchFamily="18" charset="0"/>
              </a:rPr>
              <a:t>, ходам!</a:t>
            </a:r>
          </a:p>
          <a:p>
            <a:pPr marL="274320" indent="-274320" eaLnBrk="1" fontAlgn="auto" hangingPunct="1">
              <a:spcAft>
                <a:spcPts val="0"/>
              </a:spcAft>
              <a:defRPr/>
            </a:pPr>
            <a:endParaRPr lang="ru-RU" dirty="0">
              <a:latin typeface="Times New Roman" pitchFamily="18" charset="0"/>
              <a:cs typeface="Times New Roman" pitchFamily="18" charset="0"/>
            </a:endParaRPr>
          </a:p>
        </p:txBody>
      </p:sp>
      <p:sp>
        <p:nvSpPr>
          <p:cNvPr id="25602" name="Заголовок 2"/>
          <p:cNvSpPr>
            <a:spLocks noGrp="1"/>
          </p:cNvSpPr>
          <p:nvPr>
            <p:ph type="title"/>
          </p:nvPr>
        </p:nvSpPr>
        <p:spPr/>
        <p:txBody>
          <a:bodyPr/>
          <a:lstStyle/>
          <a:p>
            <a:pPr eaLnBrk="1" hangingPunct="1"/>
            <a:r>
              <a:rPr lang="ru-RU" smtClean="0"/>
              <a:t>Туган тел</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rtlCol="0">
            <a:normAutofit/>
          </a:bodyPr>
          <a:lstStyle/>
          <a:p>
            <a:pPr marL="0" indent="0" eaLnBrk="1" fontAlgn="auto" hangingPunct="1">
              <a:spcAft>
                <a:spcPts val="0"/>
              </a:spcAft>
              <a:buFont typeface="Symbol" pitchFamily="18" charset="2"/>
              <a:buNone/>
              <a:defRPr/>
            </a:pPr>
            <a:endParaRPr lang="tt-RU" dirty="0" smtClean="0"/>
          </a:p>
          <a:p>
            <a:pPr marL="274320" indent="-274320" eaLnBrk="1" fontAlgn="auto" hangingPunct="1">
              <a:spcAft>
                <a:spcPts val="0"/>
              </a:spcAft>
              <a:defRPr/>
            </a:pPr>
            <a:endParaRPr lang="tt-RU" dirty="0"/>
          </a:p>
          <a:p>
            <a:pPr marL="0" indent="0" eaLnBrk="1" fontAlgn="auto" hangingPunct="1">
              <a:spcAft>
                <a:spcPts val="0"/>
              </a:spcAft>
              <a:buFont typeface="Symbol" pitchFamily="18" charset="2"/>
              <a:buNone/>
              <a:defRPr/>
            </a:pPr>
            <a:endParaRPr lang="tt-RU" dirty="0" smtClean="0"/>
          </a:p>
        </p:txBody>
      </p:sp>
      <p:sp>
        <p:nvSpPr>
          <p:cNvPr id="3" name="Заголовок 2"/>
          <p:cNvSpPr>
            <a:spLocks noGrp="1"/>
          </p:cNvSpPr>
          <p:nvPr>
            <p:ph type="title"/>
          </p:nvPr>
        </p:nvSpPr>
        <p:spPr>
          <a:xfrm>
            <a:off x="467544" y="3212976"/>
            <a:ext cx="8229600" cy="1252728"/>
          </a:xfrm>
        </p:spPr>
        <p:txBody>
          <a:bodyPr rtlCol="0">
            <a:prstTxWarp prst="textWave1">
              <a:avLst/>
            </a:prstTxWarp>
            <a:normAutofit/>
          </a:bodyPr>
          <a:lstStyle/>
          <a:p>
            <a:pPr eaLnBrk="1" fontAlgn="auto" hangingPunct="1">
              <a:spcAft>
                <a:spcPts val="0"/>
              </a:spcAft>
              <a:defRPr/>
            </a:pPr>
            <a:r>
              <a:rPr lang="ru-RU" b="1" dirty="0" err="1" smtClean="0">
                <a:ln w="10541" cmpd="sng">
                  <a:solidFill>
                    <a:srgbClr val="7D7D7D">
                      <a:tint val="100000"/>
                      <a:shade val="100000"/>
                      <a:satMod val="110000"/>
                    </a:srgbClr>
                  </a:solidFill>
                  <a:prstDash val="solid"/>
                </a:ln>
                <a:solidFill>
                  <a:srgbClr val="C00000"/>
                </a:solidFill>
                <a:latin typeface="Times New Roman" pitchFamily="18" charset="0"/>
                <a:cs typeface="Times New Roman" pitchFamily="18" charset="0"/>
              </a:rPr>
              <a:t>Игътибарыгыз</a:t>
            </a:r>
            <a:r>
              <a:rPr lang="ru-RU" dirty="0" smtClean="0">
                <a:solidFill>
                  <a:srgbClr val="C00000"/>
                </a:solidFill>
                <a:latin typeface="Times New Roman" pitchFamily="18" charset="0"/>
                <a:cs typeface="Times New Roman" pitchFamily="18" charset="0"/>
              </a:rPr>
              <a:t> </a:t>
            </a:r>
            <a:r>
              <a:rPr lang="tt-RU" b="1" dirty="0" smtClean="0">
                <a:ln w="10541" cmpd="sng">
                  <a:solidFill>
                    <a:srgbClr val="7D7D7D">
                      <a:tint val="100000"/>
                      <a:shade val="100000"/>
                      <a:satMod val="110000"/>
                    </a:srgbClr>
                  </a:solidFill>
                  <a:prstDash val="solid"/>
                </a:ln>
                <a:solidFill>
                  <a:srgbClr val="C00000"/>
                </a:solidFill>
                <a:latin typeface="Times New Roman" pitchFamily="18" charset="0"/>
                <a:cs typeface="Times New Roman" pitchFamily="18" charset="0"/>
              </a:rPr>
              <a:t>өчен рәхмәт.</a:t>
            </a:r>
            <a:endParaRPr lang="ru-RU" b="1" dirty="0">
              <a:ln w="10541" cmpd="sng">
                <a:solidFill>
                  <a:srgbClr val="7D7D7D">
                    <a:tint val="100000"/>
                    <a:shade val="100000"/>
                    <a:satMod val="110000"/>
                  </a:srgbClr>
                </a:solidFill>
                <a:prstDash val="solid"/>
              </a:ln>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255</TotalTime>
  <Words>414</Words>
  <Application>Microsoft Office PowerPoint</Application>
  <PresentationFormat>Экран (4:3)</PresentationFormat>
  <Paragraphs>24</Paragraphs>
  <Slides>12</Slides>
  <Notes>1</Notes>
  <HiddenSlides>0</HiddenSlides>
  <MMClips>0</MMClips>
  <ScaleCrop>false</ScaleCrop>
  <HeadingPairs>
    <vt:vector size="6" baseType="variant">
      <vt:variant>
        <vt:lpstr>Использованные шрифты</vt:lpstr>
      </vt:variant>
      <vt:variant>
        <vt:i4>5</vt:i4>
      </vt:variant>
      <vt:variant>
        <vt:lpstr>Шаблон оформления</vt:lpstr>
      </vt:variant>
      <vt:variant>
        <vt:i4>7</vt:i4>
      </vt:variant>
      <vt:variant>
        <vt:lpstr>Заголовки слайдов</vt:lpstr>
      </vt:variant>
      <vt:variant>
        <vt:i4>12</vt:i4>
      </vt:variant>
    </vt:vector>
  </HeadingPairs>
  <TitlesOfParts>
    <vt:vector size="24" baseType="lpstr">
      <vt:lpstr>Arial</vt:lpstr>
      <vt:lpstr>Candara</vt:lpstr>
      <vt:lpstr>Symbol</vt:lpstr>
      <vt:lpstr>Calibri</vt:lpstr>
      <vt:lpstr>Times New Roman</vt:lpstr>
      <vt:lpstr>Волна</vt:lpstr>
      <vt:lpstr>Волна</vt:lpstr>
      <vt:lpstr>Волна</vt:lpstr>
      <vt:lpstr>Волна</vt:lpstr>
      <vt:lpstr>Волна</vt:lpstr>
      <vt:lpstr>Волна</vt:lpstr>
      <vt:lpstr>Волна</vt:lpstr>
      <vt:lpstr>Республика Татарстан, Азнакай районы, Җиңү бистәсе ,  МББУ «Солнышко» балалар бакчасы, Татар теле тәрбиячесе Извайлова Гельфизә Инислям  кызы.</vt:lpstr>
      <vt:lpstr>Габдулла Тукай</vt:lpstr>
      <vt:lpstr>                           Булачак шагыйрь хәзерге Арча районының (ул вакытта Казан губерниясе, Мәңгәр волосте) Кушлавыч авылында 1886 елның 26 апрелендә (иске стиль буенча 14 апрельдә) Мөхәммәтгариф мулла гаиләсендә дөньяга килә. Малай туып дүрт ай ярым үткәч, Мөхәммәтгариф хәзрәт үлеп китә. Тол калган Мәмдүдәне (Габдулланың әнисен) Сасна мулласына кияүгә бирәләр. Бәләкәй Габдулланы авылның Шәрифә исемле фәкыйрь бер карчыгына вакытлыча асрамага калдыралар. Шунда аның газаплы, авыр тормышы башлана. Бераз соңрак әнисе баланы үзе янына ала. Ләкин бәхетле чаклар озак булмый: әнисе дә вафат була. Үги атасы-мулла Габдулланы, озак та тормастан, әнисе ягыннан бабасына - Өчиле авылына кайтарып җибәрә. Ә инде бу гаиләдә балалар болай да күп була, шуңа Апуш күп кыенлыклар кичерә. Бәләкәй Габдулла монда ятимлекне генә түгел, ачлыкны да татый. Бабасы, күрше авыллардан икмәк сыныклары теләнеп алып кайтып, балаларын ач үлемнән саклый. Ә бервакыт баланы, Казанга баручы бер ямщиккә утыртып, ерак, билгесез сәфәргә озаталар. Теге ямщик исә Печән базарына килгәч: «Асрарга бала бирәм, кем ала?» — дип кычкырып йөри... </vt:lpstr>
      <vt:lpstr>Слайд 4</vt:lpstr>
      <vt:lpstr>Слайд 5</vt:lpstr>
      <vt:lpstr>Слайд 6</vt:lpstr>
      <vt:lpstr>Слайд 7</vt:lpstr>
      <vt:lpstr>Слайд 8</vt:lpstr>
      <vt:lpstr>Слайд 9</vt:lpstr>
      <vt:lpstr>Слайд 10</vt:lpstr>
      <vt:lpstr>Туган тел</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ACER</dc:creator>
  <cp:lastModifiedBy>1</cp:lastModifiedBy>
  <cp:revision>25</cp:revision>
  <dcterms:created xsi:type="dcterms:W3CDTF">2016-02-04T19:25:43Z</dcterms:created>
  <dcterms:modified xsi:type="dcterms:W3CDTF">2017-04-16T17:42:40Z</dcterms:modified>
</cp:coreProperties>
</file>